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83"/>
    <p:restoredTop sz="96321"/>
  </p:normalViewPr>
  <p:slideViewPr>
    <p:cSldViewPr snapToGrid="0">
      <p:cViewPr varScale="1">
        <p:scale>
          <a:sx n="66" d="100"/>
          <a:sy n="66" d="100"/>
        </p:scale>
        <p:origin x="29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グラフィックス 2">
            <a:extLst>
              <a:ext uri="{FF2B5EF4-FFF2-40B4-BE49-F238E27FC236}">
                <a16:creationId xmlns:a16="http://schemas.microsoft.com/office/drawing/2014/main" id="{FBC24E55-6D33-A49F-1E8A-60F6CEE07F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3603"/>
            <a:ext cx="7559676" cy="1069541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61C61F6-02ED-67A2-15E8-D0AED456D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530C909-E0FF-1F9A-B39A-1864B150F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C4CCBB3-6AD2-A34E-7CD3-4E0CD0860B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5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23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281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002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604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3050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500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3011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8355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0897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80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グラフィックス 7">
            <a:extLst>
              <a:ext uri="{FF2B5EF4-FFF2-40B4-BE49-F238E27FC236}">
                <a16:creationId xmlns:a16="http://schemas.microsoft.com/office/drawing/2014/main" id="{81CF329A-3D36-8270-77F0-5ABC9B4340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3603"/>
            <a:ext cx="7559675" cy="1069541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4C418B4-6CA8-6DCA-A6E7-36A47D1CFF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A7EC0A47-226D-B8B2-7A1A-73E812DBEC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2AA864F-9B96-6374-0FE6-8E8DEB49BAB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722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 dirty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6698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1780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34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グラフィックス 1">
            <a:extLst>
              <a:ext uri="{FF2B5EF4-FFF2-40B4-BE49-F238E27FC236}">
                <a16:creationId xmlns:a16="http://schemas.microsoft.com/office/drawing/2014/main" id="{F2B33657-870D-5E07-AEB6-987F4FFBF3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" y="0"/>
            <a:ext cx="7559676" cy="1069541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61C61F6-02ED-67A2-15E8-D0AED456D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530C909-E0FF-1F9A-B39A-1864B150F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C4CCBB3-6AD2-A34E-7CD3-4E0CD0860B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2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グラフィックス 1">
            <a:extLst>
              <a:ext uri="{FF2B5EF4-FFF2-40B4-BE49-F238E27FC236}">
                <a16:creationId xmlns:a16="http://schemas.microsoft.com/office/drawing/2014/main" id="{8660038D-BB5A-90E3-74B6-3CAC660B65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5768" y="0"/>
            <a:ext cx="7565443" cy="1070357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61C61F6-02ED-67A2-15E8-D0AED456D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530C909-E0FF-1F9A-B39A-1864B150F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C4CCBB3-6AD2-A34E-7CD3-4E0CD0860B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23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6355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571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055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021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158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75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95" r:id="rId3"/>
    <p:sldLayoutId id="214748369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4CCFA-ED49-7452-8BF7-9BE323CD4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791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ささささデザイン おかざき</dc:creator>
  <cp:keywords/>
  <dc:description/>
  <cp:lastModifiedBy>ル・スポール江口</cp:lastModifiedBy>
  <cp:revision>15</cp:revision>
  <dcterms:created xsi:type="dcterms:W3CDTF">2026-06-24T05:34:00Z</dcterms:created>
  <dcterms:modified xsi:type="dcterms:W3CDTF">2026-08-12T01:36:38Z</dcterms:modified>
  <cp:category/>
</cp:coreProperties>
</file>